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35126D7-1B8C-4967-A695-382021F4ABA4}" type="datetimeFigureOut">
              <a:rPr lang="en-US" smtClean="0"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6E9848F-AECE-4060-91FB-6818BC680D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8763000" cy="43434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El </a:t>
            </a:r>
            <a:r>
              <a:rPr lang="en-US" sz="6000" dirty="0" err="1" smtClean="0"/>
              <a:t>imperfecto</a:t>
            </a:r>
            <a:r>
              <a:rPr lang="en-US" sz="6000" dirty="0" smtClean="0"/>
              <a:t> y el </a:t>
            </a:r>
            <a:r>
              <a:rPr lang="en-US" sz="6000" dirty="0" err="1" smtClean="0"/>
              <a:t>pretérito</a:t>
            </a:r>
            <a:r>
              <a:rPr lang="en-US" sz="6000" dirty="0" smtClean="0"/>
              <a:t>…</a:t>
            </a:r>
            <a:br>
              <a:rPr lang="en-US" sz="6000" dirty="0" smtClean="0"/>
            </a:br>
            <a:r>
              <a:rPr lang="en-US" sz="6000" dirty="0" err="1" smtClean="0"/>
              <a:t>continuamos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del </a:t>
            </a:r>
            <a:r>
              <a:rPr lang="en-US" dirty="0" err="1" smtClean="0"/>
              <a:t>imperfecto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/>
          <a:lstStyle/>
          <a:p>
            <a:r>
              <a:rPr lang="en-US" sz="3600" dirty="0" err="1" smtClean="0"/>
              <a:t>Cuando</a:t>
            </a:r>
            <a:r>
              <a:rPr lang="en-US" sz="3600" dirty="0" smtClean="0"/>
              <a:t> </a:t>
            </a:r>
            <a:r>
              <a:rPr lang="en-US" sz="3600" dirty="0" err="1" smtClean="0"/>
              <a:t>describimos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escena</a:t>
            </a:r>
            <a:r>
              <a:rPr lang="en-US" sz="3600" dirty="0" smtClean="0"/>
              <a:t> </a:t>
            </a:r>
            <a:r>
              <a:rPr lang="en-US" sz="3600" dirty="0" err="1" smtClean="0"/>
              <a:t>usamos</a:t>
            </a:r>
            <a:r>
              <a:rPr lang="en-US" sz="3600" dirty="0" smtClean="0"/>
              <a:t> el </a:t>
            </a:r>
            <a:r>
              <a:rPr lang="en-US" sz="3600" dirty="0" err="1" smtClean="0"/>
              <a:t>imperfecto</a:t>
            </a:r>
            <a:r>
              <a:rPr lang="en-US" sz="3600" dirty="0" smtClean="0"/>
              <a:t>…</a:t>
            </a:r>
          </a:p>
          <a:p>
            <a:r>
              <a:rPr lang="en-US" dirty="0" smtClean="0"/>
              <a:t>El padre </a:t>
            </a:r>
            <a:r>
              <a:rPr lang="en-US" i="1" dirty="0" err="1" smtClean="0"/>
              <a:t>hablaba</a:t>
            </a:r>
            <a:r>
              <a:rPr lang="en-US" dirty="0" smtClean="0"/>
              <a:t> con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la </a:t>
            </a:r>
            <a:r>
              <a:rPr lang="en-US" dirty="0" err="1" smtClean="0"/>
              <a:t>madre</a:t>
            </a:r>
            <a:r>
              <a:rPr lang="en-US" dirty="0" smtClean="0"/>
              <a:t>.</a:t>
            </a:r>
          </a:p>
          <a:p>
            <a:r>
              <a:rPr lang="en-US" i="1" dirty="0" err="1" smtClean="0"/>
              <a:t>Hacía</a:t>
            </a:r>
            <a:r>
              <a:rPr lang="en-US" dirty="0" smtClean="0"/>
              <a:t> sol.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i="1" dirty="0" err="1" smtClean="0"/>
              <a:t>caminaba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por</a:t>
            </a:r>
            <a:r>
              <a:rPr lang="en-US" dirty="0" smtClean="0"/>
              <a:t> la playa.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C:\Documents and Settings\User\Local Settings\Temporary Internet Files\Content.IE5\XBXO9JS2\MCj043505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8050" y="2439681"/>
            <a:ext cx="4425950" cy="4418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Imperfecto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Mientras</a:t>
            </a:r>
            <a:r>
              <a:rPr lang="en-US" dirty="0" smtClean="0"/>
              <a:t> los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i="1" dirty="0" err="1" smtClean="0"/>
              <a:t>jugaban</a:t>
            </a:r>
            <a:r>
              <a:rPr lang="en-US" dirty="0" smtClean="0"/>
              <a:t> con el camion y los </a:t>
            </a:r>
            <a:r>
              <a:rPr lang="en-US" dirty="0" err="1" smtClean="0"/>
              <a:t>bloques</a:t>
            </a:r>
            <a:r>
              <a:rPr lang="en-US" dirty="0" smtClean="0"/>
              <a:t>, Juanita </a:t>
            </a:r>
            <a:r>
              <a:rPr lang="en-US" i="1" dirty="0" err="1" smtClean="0"/>
              <a:t>saltaba</a:t>
            </a:r>
            <a:r>
              <a:rPr lang="en-US" dirty="0" smtClean="0"/>
              <a:t> la </a:t>
            </a:r>
            <a:r>
              <a:rPr lang="en-US" dirty="0" err="1" smtClean="0"/>
              <a:t>cuerda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 descr="C:\Documents and Settings\User\Local Settings\Temporary Internet Files\Content.IE5\XBXO9JS2\MCj015148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2971800"/>
            <a:ext cx="1719072" cy="1818742"/>
          </a:xfrm>
          <a:prstGeom prst="rect">
            <a:avLst/>
          </a:prstGeom>
          <a:noFill/>
        </p:spPr>
      </p:pic>
      <p:pic>
        <p:nvPicPr>
          <p:cNvPr id="4099" name="Picture 3" descr="C:\Documents and Settings\User\Local Settings\Temporary Internet Files\Content.IE5\CABYR8GG\MCj039093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124200"/>
            <a:ext cx="1408176" cy="18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Imperfecto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Documents and Settings\User\Local Settings\Temporary Internet Files\Content.IE5\FUUG358X\MCj023215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52600"/>
            <a:ext cx="2319196" cy="1711105"/>
          </a:xfrm>
          <a:prstGeom prst="rect">
            <a:avLst/>
          </a:prstGeom>
          <a:noFill/>
        </p:spPr>
      </p:pic>
      <p:pic>
        <p:nvPicPr>
          <p:cNvPr id="5124" name="Picture 4" descr="C:\Documents and Settings\User\Local Settings\Temporary Internet Files\Content.IE5\9U18UMFL\MCj043004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905000"/>
            <a:ext cx="1866900" cy="1473200"/>
          </a:xfrm>
          <a:prstGeom prst="rect">
            <a:avLst/>
          </a:prstGeom>
          <a:noFill/>
        </p:spPr>
      </p:pic>
      <p:pic>
        <p:nvPicPr>
          <p:cNvPr id="5125" name="Picture 5" descr="C:\Documents and Settings\User\Local Settings\Temporary Internet Files\Content.IE5\CABYR8GG\MCj007878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2357438" cy="1008063"/>
          </a:xfrm>
          <a:prstGeom prst="rect">
            <a:avLst/>
          </a:prstGeom>
          <a:noFill/>
        </p:spPr>
      </p:pic>
      <p:pic>
        <p:nvPicPr>
          <p:cNvPr id="5126" name="Picture 6" descr="C:\Documents and Settings\User\Local Settings\Temporary Internet Files\Content.IE5\CABYR8GG\MCj043013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67600" y="4876800"/>
            <a:ext cx="1400175" cy="180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Acción interrumpida </a:t>
            </a:r>
            <a:endParaRPr lang="en-US" dirty="0"/>
          </a:p>
        </p:txBody>
      </p:sp>
      <p:pic>
        <p:nvPicPr>
          <p:cNvPr id="3074" name="Picture 2" descr="C:\Documents and Settings\User\Local Settings\Temporary Internet Files\Content.IE5\FUUG358X\MCj0404427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1825625" cy="1679575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2057400"/>
            <a:ext cx="87630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profesor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dormía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la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oficina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lang="en-US" sz="3200" dirty="0"/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lang="en-US" sz="3200" dirty="0"/>
              <a:t> </a:t>
            </a:r>
            <a:r>
              <a:rPr lang="en-US" sz="3200" dirty="0" smtClean="0"/>
              <a:t>                                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cuando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200" dirty="0" err="1" smtClean="0"/>
              <a:t>Señor</a:t>
            </a:r>
            <a:r>
              <a:rPr lang="en-US" sz="3200" dirty="0" smtClean="0"/>
              <a:t> </a:t>
            </a:r>
            <a:r>
              <a:rPr lang="en-US" sz="3200" dirty="0" err="1" smtClean="0"/>
              <a:t>Klemme</a:t>
            </a:r>
            <a:r>
              <a:rPr lang="en-US" sz="3200" dirty="0" smtClean="0"/>
              <a:t> </a:t>
            </a:r>
            <a:r>
              <a:rPr lang="en-US" sz="3200" b="1" i="1" dirty="0" err="1" smtClean="0"/>
              <a:t>entró</a:t>
            </a:r>
            <a:r>
              <a:rPr lang="en-US" sz="3200" dirty="0" smtClean="0"/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la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7" name="Picture 5" descr="C:\Documents and Settings\User\Local Settings\Temporary Internet Files\Content.IE5\CABYR8GG\MCPE07006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657600"/>
            <a:ext cx="1827886" cy="1885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Acción interrumpida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b="1" i="1" dirty="0" err="1" smtClean="0"/>
              <a:t>hacía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>,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mi </a:t>
            </a:r>
            <a:r>
              <a:rPr lang="en-US" dirty="0" err="1" smtClean="0"/>
              <a:t>madre</a:t>
            </a:r>
            <a:r>
              <a:rPr lang="en-US" dirty="0" smtClean="0"/>
              <a:t> me </a:t>
            </a:r>
            <a:r>
              <a:rPr lang="en-US" b="1" i="1" dirty="0" err="1" smtClean="0"/>
              <a:t>llamó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venir</a:t>
            </a:r>
            <a:r>
              <a:rPr lang="en-US" dirty="0" smtClean="0"/>
              <a:t> a la </a:t>
            </a:r>
            <a:r>
              <a:rPr lang="en-US" dirty="0" err="1" smtClean="0"/>
              <a:t>cocina</a:t>
            </a:r>
            <a:r>
              <a:rPr lang="en-US" dirty="0" smtClean="0"/>
              <a:t>.    </a:t>
            </a:r>
            <a:endParaRPr lang="en-US" dirty="0"/>
          </a:p>
        </p:txBody>
      </p:sp>
      <p:pic>
        <p:nvPicPr>
          <p:cNvPr id="6146" name="Picture 2" descr="C:\Documents and Settings\User\Local Settings\Temporary Internet Files\Content.IE5\9U18UMFL\MCj023213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524000"/>
            <a:ext cx="2068717" cy="2123038"/>
          </a:xfrm>
          <a:prstGeom prst="rect">
            <a:avLst/>
          </a:prstGeom>
          <a:noFill/>
        </p:spPr>
      </p:pic>
      <p:pic>
        <p:nvPicPr>
          <p:cNvPr id="6148" name="Picture 4" descr="C:\Documents and Settings\User\Local Settings\Temporary Internet Files\Content.IE5\CABYR8GG\MCPE06576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86200"/>
            <a:ext cx="1830629" cy="1830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 </a:t>
            </a:r>
            <a:r>
              <a:rPr lang="en-US" dirty="0" err="1" smtClean="0"/>
              <a:t>hermana</a:t>
            </a:r>
            <a:r>
              <a:rPr lang="en-US" dirty="0" smtClean="0"/>
              <a:t> </a:t>
            </a:r>
            <a:r>
              <a:rPr lang="en-US" b="1" i="1" dirty="0" smtClean="0"/>
              <a:t>me </a:t>
            </a:r>
            <a:r>
              <a:rPr lang="en-US" b="1" i="1" dirty="0" err="1" smtClean="0"/>
              <a:t>vio</a:t>
            </a:r>
            <a:r>
              <a:rPr lang="en-US" b="1" i="1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b="1" i="1" dirty="0" err="1" smtClean="0"/>
              <a:t>llevaba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ropa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7171" name="Picture 3" descr="C:\Documents and Settings\User\Local Settings\Temporary Internet Files\Content.IE5\CABYR8GG\MCj02826040000[1].wmf"/>
          <p:cNvPicPr>
            <a:picLocks noChangeAspect="1" noChangeArrowheads="1"/>
          </p:cNvPicPr>
          <p:nvPr/>
        </p:nvPicPr>
        <p:blipFill>
          <a:blip r:embed="rId2"/>
          <a:srcRect b="36082"/>
          <a:stretch>
            <a:fillRect/>
          </a:stretch>
        </p:blipFill>
        <p:spPr bwMode="auto">
          <a:xfrm>
            <a:off x="5562600" y="1752600"/>
            <a:ext cx="1815084" cy="1133860"/>
          </a:xfrm>
          <a:prstGeom prst="rect">
            <a:avLst/>
          </a:prstGeom>
          <a:noFill/>
        </p:spPr>
      </p:pic>
      <p:pic>
        <p:nvPicPr>
          <p:cNvPr id="7173" name="Picture 5" descr="C:\Documents and Settings\User\Local Settings\Temporary Internet Files\Content.IE5\9U18UMFL\MCj043993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572000"/>
            <a:ext cx="1619250" cy="179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ti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839200" cy="5082809"/>
          </a:xfrm>
        </p:spPr>
        <p:txBody>
          <a:bodyPr>
            <a:norm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chicos</a:t>
            </a:r>
            <a:r>
              <a:rPr lang="en-US" dirty="0" smtClean="0"/>
              <a:t> (</a:t>
            </a:r>
            <a:r>
              <a:rPr lang="en-US" dirty="0" err="1" smtClean="0"/>
              <a:t>jugaron</a:t>
            </a:r>
            <a:r>
              <a:rPr lang="en-US" dirty="0" smtClean="0"/>
              <a:t> / </a:t>
            </a:r>
            <a:r>
              <a:rPr lang="en-US" dirty="0" err="1" smtClean="0"/>
              <a:t>jugaban</a:t>
            </a:r>
            <a:r>
              <a:rPr lang="en-US" dirty="0" smtClean="0"/>
              <a:t> ) con los </a:t>
            </a:r>
            <a:r>
              <a:rPr lang="en-US" dirty="0" err="1" smtClean="0"/>
              <a:t>trenes</a:t>
            </a:r>
            <a:r>
              <a:rPr lang="en-US" dirty="0" smtClean="0"/>
              <a:t> </a:t>
            </a:r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chicas</a:t>
            </a:r>
            <a:r>
              <a:rPr lang="en-US" dirty="0" smtClean="0"/>
              <a:t> (</a:t>
            </a:r>
            <a:r>
              <a:rPr lang="en-US" dirty="0" err="1" smtClean="0"/>
              <a:t>jugaron</a:t>
            </a:r>
            <a:r>
              <a:rPr lang="en-US" dirty="0" smtClean="0"/>
              <a:t> / </a:t>
            </a:r>
            <a:r>
              <a:rPr lang="en-US" dirty="0" err="1" smtClean="0"/>
              <a:t>jugaban</a:t>
            </a:r>
            <a:r>
              <a:rPr lang="en-US" dirty="0" smtClean="0"/>
              <a:t>) con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muñecas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Mi </a:t>
            </a:r>
            <a:r>
              <a:rPr lang="en-US" dirty="0" err="1" smtClean="0"/>
              <a:t>madre</a:t>
            </a:r>
            <a:r>
              <a:rPr lang="en-US" dirty="0" smtClean="0"/>
              <a:t> (</a:t>
            </a:r>
            <a:r>
              <a:rPr lang="en-US" dirty="0" err="1" smtClean="0"/>
              <a:t>cocinó</a:t>
            </a:r>
            <a:r>
              <a:rPr lang="en-US" dirty="0" smtClean="0"/>
              <a:t> / </a:t>
            </a:r>
            <a:r>
              <a:rPr lang="en-US" dirty="0" err="1" smtClean="0"/>
              <a:t>cocinaba</a:t>
            </a:r>
            <a:r>
              <a:rPr lang="en-US" dirty="0" smtClean="0"/>
              <a:t>) en la </a:t>
            </a:r>
            <a:r>
              <a:rPr lang="en-US" dirty="0" err="1" smtClean="0"/>
              <a:t>cocina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(</a:t>
            </a:r>
            <a:r>
              <a:rPr lang="en-US" dirty="0" err="1" smtClean="0"/>
              <a:t>cayó</a:t>
            </a:r>
            <a:r>
              <a:rPr lang="en-US" dirty="0" smtClean="0"/>
              <a:t> / </a:t>
            </a:r>
            <a:r>
              <a:rPr lang="en-US" dirty="0" err="1" smtClean="0"/>
              <a:t>caía</a:t>
            </a:r>
            <a:r>
              <a:rPr lang="en-US" dirty="0" smtClean="0"/>
              <a:t>) el </a:t>
            </a:r>
            <a:r>
              <a:rPr lang="en-US" dirty="0" err="1" smtClean="0"/>
              <a:t>plato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Vosotros</a:t>
            </a:r>
            <a:r>
              <a:rPr lang="en-US" dirty="0" smtClean="0"/>
              <a:t> (</a:t>
            </a:r>
            <a:r>
              <a:rPr lang="en-US" dirty="0" err="1" smtClean="0"/>
              <a:t>estuvieron</a:t>
            </a:r>
            <a:r>
              <a:rPr lang="en-US" dirty="0" smtClean="0"/>
              <a:t> / </a:t>
            </a:r>
            <a:r>
              <a:rPr lang="en-US" dirty="0" err="1" smtClean="0"/>
              <a:t>estabais</a:t>
            </a:r>
            <a:r>
              <a:rPr lang="en-US" dirty="0" smtClean="0"/>
              <a:t>) </a:t>
            </a:r>
            <a:r>
              <a:rPr lang="en-US" dirty="0" err="1" smtClean="0"/>
              <a:t>aprendiendo</a:t>
            </a:r>
            <a:r>
              <a:rPr lang="en-US" dirty="0" smtClean="0"/>
              <a:t> en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(</a:t>
            </a:r>
            <a:r>
              <a:rPr lang="en-US" dirty="0" err="1" smtClean="0"/>
              <a:t>terminó</a:t>
            </a:r>
            <a:r>
              <a:rPr lang="en-US" dirty="0" smtClean="0"/>
              <a:t> / </a:t>
            </a:r>
            <a:r>
              <a:rPr lang="en-US" dirty="0" err="1" smtClean="0"/>
              <a:t>terminaba</a:t>
            </a:r>
            <a:r>
              <a:rPr lang="en-US" dirty="0" smtClean="0"/>
              <a:t>) la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 descr="C:\Documents and Settings\User\Local Settings\Temporary Internet Files\Content.IE5\CABYR8GG\MCj042474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762000"/>
            <a:ext cx="1812925" cy="1003300"/>
          </a:xfrm>
          <a:prstGeom prst="rect">
            <a:avLst/>
          </a:prstGeom>
          <a:noFill/>
        </p:spPr>
      </p:pic>
      <p:pic>
        <p:nvPicPr>
          <p:cNvPr id="8195" name="Picture 3" descr="C:\Documents and Settings\User\Local Settings\Temporary Internet Files\Content.IE5\FUUG358X\MCj023283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2667000"/>
            <a:ext cx="1600200" cy="1322183"/>
          </a:xfrm>
          <a:prstGeom prst="rect">
            <a:avLst/>
          </a:prstGeom>
          <a:noFill/>
        </p:spPr>
      </p:pic>
      <p:pic>
        <p:nvPicPr>
          <p:cNvPr id="8196" name="Picture 4" descr="C:\Documents and Settings\User\Local Settings\Temporary Internet Files\Content.IE5\9U18UMFL\MCj029091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572000"/>
            <a:ext cx="897048" cy="1141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57</TotalTime>
  <Words>152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El imperfecto y el pretérito… continuamos</vt:lpstr>
      <vt:lpstr>Otro uso del imperfecto</vt:lpstr>
      <vt:lpstr>Imperfecto…</vt:lpstr>
      <vt:lpstr>Imperfecto…</vt:lpstr>
      <vt:lpstr>Acción interrumpida </vt:lpstr>
      <vt:lpstr>Acción interrumpida </vt:lpstr>
      <vt:lpstr>Slide 7</vt:lpstr>
      <vt:lpstr>A ti…</vt:lpstr>
    </vt:vector>
  </TitlesOfParts>
  <Company>Scarsdale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imperfecto y el pretérito… continuamos</dc:title>
  <dc:creator>User</dc:creator>
  <cp:lastModifiedBy>User</cp:lastModifiedBy>
  <cp:revision>1</cp:revision>
  <dcterms:created xsi:type="dcterms:W3CDTF">2009-01-06T20:11:08Z</dcterms:created>
  <dcterms:modified xsi:type="dcterms:W3CDTF">2009-01-06T21:09:01Z</dcterms:modified>
</cp:coreProperties>
</file>